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3C874-DA2B-4439-B37F-E5D8DB9B4869}" type="datetimeFigureOut">
              <a:rPr lang="de-DE" smtClean="0"/>
              <a:pPr/>
              <a:t>21.02.2014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CEBC-3571-43E8-BA7C-C6633744E633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08467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Question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de-DE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8864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TWIN-SEA Workshop</a:t>
            </a:r>
          </a:p>
          <a:p>
            <a:r>
              <a:rPr lang="de-DE" dirty="0" err="1" smtClean="0"/>
              <a:t>Outcomes</a:t>
            </a:r>
            <a:r>
              <a:rPr lang="de-DE" dirty="0" smtClean="0"/>
              <a:t> of Working </a:t>
            </a:r>
            <a:r>
              <a:rPr lang="de-DE" dirty="0" err="1" smtClean="0"/>
              <a:t>group</a:t>
            </a:r>
            <a:r>
              <a:rPr lang="de-DE" dirty="0" smtClean="0"/>
              <a:t> 1 + 3</a:t>
            </a:r>
          </a:p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83568" y="1484784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sz="2000" dirty="0" smtClean="0"/>
              <a:t>What are the status, performance and limitations of ESS in terms of DRR and “low regret” adaptation?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sz="2000" dirty="0" smtClean="0"/>
              <a:t>Characterization and assessment of current and future conditions of ESS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sz="2000" dirty="0" smtClean="0"/>
              <a:t>Identification and investigation of indicators and evaluation of performance and limitation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Trade-off analysis (“INVEST”)</a:t>
            </a:r>
            <a:endParaRPr lang="en-US" sz="2000" dirty="0" smtClean="0"/>
          </a:p>
          <a:p>
            <a:pPr marL="727075" lvl="1" indent="-269875"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755576" y="3715285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Lead &amp; Partners: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LIPI – Assessment of current and future on ESS and multi hazard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Ari (TNC) – Data on Ecosystems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BPPT – multi-hazard assessment and experience on “low regret”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KKP – Data information sharing and permissions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err="1" smtClean="0"/>
              <a:t>MercyCorps</a:t>
            </a:r>
            <a:r>
              <a:rPr lang="en-US" sz="2000" i="1" dirty="0" smtClean="0"/>
              <a:t> – Local government &amp; stakeholders (LSM, Universities) 		    access, vulnerability assessment 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DNPI – Climate </a:t>
            </a:r>
            <a:r>
              <a:rPr lang="en-US" sz="2000" i="1" smtClean="0"/>
              <a:t>change disaster risk mapping and VA  </a:t>
            </a:r>
            <a:endParaRPr lang="en-US" sz="2000" i="1" dirty="0" smtClean="0"/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err="1" smtClean="0"/>
              <a:t>Fabrice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Zita</a:t>
            </a:r>
            <a:r>
              <a:rPr lang="en-US" sz="2000" i="1" dirty="0" smtClean="0"/>
              <a:t> (UNU-EHS) – M.Sc. Research on Indicators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FI – Research on performance and limitations of “low regret”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1124744"/>
            <a:ext cx="82809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Research Question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67544" y="18864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TWIN-SEA Workshop</a:t>
            </a:r>
          </a:p>
          <a:p>
            <a:r>
              <a:rPr lang="de-DE" dirty="0" err="1" smtClean="0"/>
              <a:t>Outcomes</a:t>
            </a:r>
            <a:r>
              <a:rPr lang="de-DE" dirty="0" smtClean="0"/>
              <a:t> of Working </a:t>
            </a:r>
            <a:r>
              <a:rPr lang="de-DE" dirty="0" err="1" smtClean="0"/>
              <a:t>group</a:t>
            </a:r>
            <a:r>
              <a:rPr lang="de-DE" dirty="0" smtClean="0"/>
              <a:t> 1 + 3</a:t>
            </a:r>
          </a:p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67544" y="1556792"/>
            <a:ext cx="806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sz="2000" dirty="0" smtClean="0"/>
              <a:t>How to improve local acceptability and sense of owner ship?</a:t>
            </a:r>
          </a:p>
          <a:p>
            <a:pPr marL="719138" lvl="1" indent="-187325">
              <a:buFont typeface="Arial" pitchFamily="34" charset="0"/>
              <a:buChar char="•"/>
            </a:pPr>
            <a:r>
              <a:rPr lang="en-US" sz="2000" dirty="0" smtClean="0"/>
              <a:t>Address “Low regret” measures / strategies and enhance knowledge on ESS + </a:t>
            </a:r>
            <a:r>
              <a:rPr lang="en-US" sz="2000" dirty="0" err="1" smtClean="0"/>
              <a:t>EcoDRR</a:t>
            </a:r>
            <a:endParaRPr lang="en-US" sz="2000" dirty="0" smtClean="0"/>
          </a:p>
          <a:p>
            <a:pPr marL="719138" lvl="1" indent="-187325">
              <a:buFont typeface="Arial" pitchFamily="34" charset="0"/>
              <a:buChar char="•"/>
            </a:pPr>
            <a:r>
              <a:rPr lang="en-US" sz="2000" dirty="0" smtClean="0"/>
              <a:t>Integrate local wisdom / knowledge</a:t>
            </a:r>
          </a:p>
          <a:p>
            <a:pPr marL="719138" lvl="1" indent="-187325">
              <a:buFont typeface="Arial" pitchFamily="34" charset="0"/>
              <a:buChar char="•"/>
            </a:pPr>
            <a:r>
              <a:rPr lang="en-US" sz="2000" dirty="0" smtClean="0"/>
              <a:t>Address socio-economic co-benefit of ESS + </a:t>
            </a:r>
            <a:r>
              <a:rPr lang="en-US" sz="2000" dirty="0" err="1" smtClean="0"/>
              <a:t>EcoDRR</a:t>
            </a:r>
            <a:endParaRPr lang="en-US" sz="2000" dirty="0" smtClean="0"/>
          </a:p>
          <a:p>
            <a:pPr marL="719138" lvl="1" indent="-187325">
              <a:buFont typeface="Arial" pitchFamily="34" charset="0"/>
              <a:buChar char="•"/>
            </a:pPr>
            <a:r>
              <a:rPr lang="en-US" sz="2000" dirty="0" smtClean="0"/>
              <a:t>Developing of platform for collaborative design and decision making among stakeholders</a:t>
            </a:r>
            <a:endParaRPr lang="en-US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755576" y="4017258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Lead &amp; Partners: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smtClean="0"/>
              <a:t>University, e.g. ITB, UGM – Eco-DRR, multi hazard assessment, local 			           adaptation</a:t>
            </a:r>
          </a:p>
          <a:p>
            <a:pPr marL="539750" indent="-360363">
              <a:buFont typeface="Arial" pitchFamily="34" charset="0"/>
              <a:buChar char="•"/>
            </a:pPr>
            <a:r>
              <a:rPr lang="en-US" sz="2000" i="1" dirty="0" err="1" smtClean="0"/>
              <a:t>MercyCorps</a:t>
            </a:r>
            <a:r>
              <a:rPr lang="en-US" sz="2000" i="1" dirty="0" smtClean="0"/>
              <a:t> – Developing platform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709528"/>
            <a:ext cx="828092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z="2000" dirty="0"/>
              <a:t>On what should we focus?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smtClean="0"/>
              <a:t>Address, </a:t>
            </a:r>
            <a:r>
              <a:rPr lang="en-US" sz="2000" dirty="0"/>
              <a:t>if possible </a:t>
            </a:r>
            <a:r>
              <a:rPr lang="en-US" sz="2000" dirty="0" smtClean="0"/>
              <a:t>“reef </a:t>
            </a:r>
            <a:r>
              <a:rPr lang="en-US" sz="2000" dirty="0"/>
              <a:t>to </a:t>
            </a:r>
            <a:r>
              <a:rPr lang="en-US" sz="2000" dirty="0" smtClean="0"/>
              <a:t>ridge”!</a:t>
            </a:r>
          </a:p>
          <a:p>
            <a:pPr marL="623888" lvl="1" indent="-174625"/>
            <a:endParaRPr lang="en-US" sz="500" dirty="0" smtClean="0"/>
          </a:p>
          <a:p>
            <a:pPr marL="166688" indent="-174625"/>
            <a:r>
              <a:rPr lang="en-US" sz="2000" dirty="0" smtClean="0"/>
              <a:t>Locations: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/>
              <a:t>North of Java (Semarang area), vulnerable to </a:t>
            </a:r>
            <a:r>
              <a:rPr lang="en-US" sz="2000" dirty="0" smtClean="0"/>
              <a:t>climate change</a:t>
            </a:r>
            <a:br>
              <a:rPr lang="en-US" sz="2000" dirty="0" smtClean="0"/>
            </a:b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dirty="0"/>
              <a:t>already effort been done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smtClean="0"/>
              <a:t>Bali</a:t>
            </a:r>
          </a:p>
          <a:p>
            <a:pPr marL="623888" lvl="1" indent="-174625"/>
            <a:r>
              <a:rPr lang="en-US" sz="2000" dirty="0" smtClean="0"/>
              <a:t>	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sand </a:t>
            </a:r>
            <a:r>
              <a:rPr lang="en-US" sz="2000" dirty="0"/>
              <a:t>mining, ESS, low-regret measures, underwater diversity, </a:t>
            </a:r>
            <a:r>
              <a:rPr lang="en-US" sz="2000" dirty="0" smtClean="0"/>
              <a:t> 	extreme weather, geo hazard, volcano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smtClean="0"/>
              <a:t>Jakarta</a:t>
            </a:r>
          </a:p>
          <a:p>
            <a:pPr marL="623888" lvl="1" indent="-174625"/>
            <a:r>
              <a:rPr lang="en-US" sz="2000" dirty="0" smtClean="0"/>
              <a:t>	</a:t>
            </a: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good data available, multi problems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smtClean="0">
                <a:solidFill>
                  <a:srgbClr val="FF0000"/>
                </a:solidFill>
              </a:rPr>
              <a:t>Lampung – South Sumatra </a:t>
            </a:r>
            <a:r>
              <a:rPr lang="en-US" sz="2000" dirty="0">
                <a:solidFill>
                  <a:srgbClr val="FF0000"/>
                </a:solidFill>
              </a:rPr>
              <a:t>(bridge location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olidFill>
                  <a:srgbClr val="FF0000"/>
                </a:solidFill>
                <a:sym typeface="Wingdings"/>
              </a:rPr>
              <a:t>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rapid development anticipated</a:t>
            </a:r>
            <a:endParaRPr lang="de-DE" sz="2000" dirty="0">
              <a:solidFill>
                <a:srgbClr val="FF0000"/>
              </a:solidFill>
            </a:endParaRPr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/>
              <a:t>West Sumatra and small </a:t>
            </a:r>
            <a:r>
              <a:rPr lang="en-US" sz="2000" dirty="0" smtClean="0"/>
              <a:t>island</a:t>
            </a:r>
            <a:br>
              <a:rPr lang="en-US" sz="2000" dirty="0" smtClean="0"/>
            </a:b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dirty="0"/>
              <a:t>Coastal erosion</a:t>
            </a:r>
            <a:endParaRPr lang="de-DE" sz="2000" dirty="0"/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smtClean="0"/>
              <a:t>Lombok, </a:t>
            </a:r>
            <a:r>
              <a:rPr lang="en-US" sz="2000" dirty="0" err="1" smtClean="0"/>
              <a:t>Bintan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touristic </a:t>
            </a:r>
            <a:r>
              <a:rPr lang="en-US" sz="2000" dirty="0"/>
              <a:t>area, </a:t>
            </a:r>
            <a:r>
              <a:rPr lang="en-US" sz="2000" dirty="0" err="1"/>
              <a:t>seagrass</a:t>
            </a:r>
            <a:r>
              <a:rPr lang="en-US" sz="2000" dirty="0"/>
              <a:t>, vulnerability assessment available</a:t>
            </a:r>
            <a:r>
              <a:rPr lang="en-US" sz="2000" dirty="0" smtClean="0"/>
              <a:t>)</a:t>
            </a:r>
          </a:p>
          <a:p>
            <a:pPr marL="623888" lvl="1" indent="-174625">
              <a:buFont typeface="Symbol" pitchFamily="18" charset="2"/>
              <a:buChar char="-"/>
            </a:pPr>
            <a:r>
              <a:rPr lang="en-US" sz="2000" dirty="0" err="1" smtClean="0">
                <a:solidFill>
                  <a:srgbClr val="FF0000"/>
                </a:solidFill>
              </a:rPr>
              <a:t>Cilacap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989013" lvl="1" indent="-358775"/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 good data basis, industrial and pollution, various ESS, vulnerability, prone to geo and </a:t>
            </a:r>
            <a:r>
              <a:rPr lang="en-US" sz="2000" dirty="0" err="1" smtClean="0">
                <a:solidFill>
                  <a:srgbClr val="FF0000"/>
                </a:solidFill>
                <a:sym typeface="Wingdings" pitchFamily="2" charset="2"/>
              </a:rPr>
              <a:t>meteo</a:t>
            </a:r>
            <a:r>
              <a:rPr lang="en-US" sz="2000" dirty="0" smtClean="0">
                <a:solidFill>
                  <a:srgbClr val="FF0000"/>
                </a:solidFill>
                <a:sym typeface="Wingdings" pitchFamily="2" charset="2"/>
              </a:rPr>
              <a:t> hazards</a:t>
            </a:r>
            <a:endParaRPr lang="de-DE" sz="2000" dirty="0">
              <a:solidFill>
                <a:srgbClr val="FF0000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67544" y="18864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TWIN-SEA Workshop</a:t>
            </a:r>
          </a:p>
          <a:p>
            <a:r>
              <a:rPr lang="de-DE" dirty="0" err="1" smtClean="0"/>
              <a:t>Outcomes</a:t>
            </a:r>
            <a:r>
              <a:rPr lang="de-DE" dirty="0" smtClean="0"/>
              <a:t> of Working </a:t>
            </a:r>
            <a:r>
              <a:rPr lang="de-DE" dirty="0" err="1" smtClean="0"/>
              <a:t>group</a:t>
            </a:r>
            <a:r>
              <a:rPr lang="de-DE" dirty="0" smtClean="0"/>
              <a:t> 1 + 3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</Words>
  <Application>Microsoft Office PowerPoint</Application>
  <PresentationFormat>Bildschirmpräsentation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Larissa-Design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Horstmann</dc:creator>
  <cp:lastModifiedBy>Horstmann</cp:lastModifiedBy>
  <cp:revision>30</cp:revision>
  <dcterms:created xsi:type="dcterms:W3CDTF">2014-02-20T09:57:58Z</dcterms:created>
  <dcterms:modified xsi:type="dcterms:W3CDTF">2014-02-21T10:54:40Z</dcterms:modified>
</cp:coreProperties>
</file>